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87" r:id="rId4"/>
    <p:sldId id="288" r:id="rId5"/>
    <p:sldId id="259" r:id="rId6"/>
    <p:sldId id="284" r:id="rId7"/>
    <p:sldId id="289" r:id="rId8"/>
    <p:sldId id="277" r:id="rId9"/>
    <p:sldId id="285" r:id="rId10"/>
    <p:sldId id="290" r:id="rId11"/>
    <p:sldId id="278" r:id="rId12"/>
    <p:sldId id="286" r:id="rId13"/>
    <p:sldId id="291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0F2"/>
    <a:srgbClr val="A4C0C8"/>
    <a:srgbClr val="FF572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60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7083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24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0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6382641" cy="55252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28600" y="685800"/>
            <a:ext cx="4648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Growing a strong church one member at a time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024354"/>
            <a:ext cx="8839200" cy="0"/>
          </a:xfrm>
          <a:prstGeom prst="line">
            <a:avLst/>
          </a:prstGeom>
          <a:ln w="25400">
            <a:solidFill>
              <a:srgbClr val="FF57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52400" y="6400800"/>
            <a:ext cx="8839200" cy="0"/>
          </a:xfrm>
          <a:prstGeom prst="line">
            <a:avLst/>
          </a:prstGeom>
          <a:ln w="12700">
            <a:solidFill>
              <a:srgbClr val="FF57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105400" y="6443246"/>
            <a:ext cx="4038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http://www.BrushStrokesOfTheMaster.com</a:t>
            </a:r>
            <a:endParaRPr lang="en-US" sz="1600" baseline="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02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1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57464" y="1120914"/>
            <a:ext cx="1609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://upload.wikimedia.org/wikipedia/commons/thumb/3/32/Human-Hands-Front-Back.jpg/240px-Human-Hands-Front-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111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2690336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1 John 3:7</a:t>
            </a:r>
            <a:br>
              <a:rPr lang="en-US" sz="3600" dirty="0"/>
            </a:br>
            <a:r>
              <a:rPr lang="en-US" sz="3600" dirty="0" smtClean="0"/>
              <a:t>Little </a:t>
            </a:r>
            <a:r>
              <a:rPr lang="en-US" sz="3600" dirty="0"/>
              <a:t>children, let no one deceive you. He who practices righteousness is righteous, just as He is righteous.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4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57464" y="1120914"/>
            <a:ext cx="1609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://upload.wikimedia.org/wikipedia/commons/thumb/3/32/Human-Hands-Front-Back.jpg/240px-Human-Hands-Front-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111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2690336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1 Peter 3:14</a:t>
            </a:r>
            <a:br>
              <a:rPr lang="en-US" sz="3600" dirty="0"/>
            </a:br>
            <a:r>
              <a:rPr lang="en-US" sz="3600" dirty="0"/>
              <a:t>But even if you should suffer for righteousness' sake, you are blessed. And do not be afraid of their threats, nor be troubled.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://3.bp.blogspot.com/-Mtt8VsQZoXM/UGoOux-WQ1I/AAAAAAAAFmQ/nPm9DZc9BOQ/s1600/Iceberg+from+top+to+bott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2401490" cy="156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57464" y="1120914"/>
            <a:ext cx="1923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Attitude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static.someecards.com/someecards/usercards/1334010896899_830682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494" y="2758966"/>
            <a:ext cx="5239208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96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://3.bp.blogspot.com/-Mtt8VsQZoXM/UGoOux-WQ1I/AAAAAAAAFmQ/nPm9DZc9BOQ/s1600/Iceberg+from+top+to+bott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2401490" cy="156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57464" y="1120914"/>
            <a:ext cx="1923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Attitude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7432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2 Corinthians 5:21</a:t>
            </a:r>
            <a:br>
              <a:rPr lang="en-US" sz="3600" dirty="0"/>
            </a:br>
            <a:r>
              <a:rPr lang="en-US" sz="3600" dirty="0"/>
              <a:t>For He made Him who knew no sin to be sin for us, that we might become the righteousness of God in Him.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3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://3.bp.blogspot.com/-Mtt8VsQZoXM/UGoOux-WQ1I/AAAAAAAAFmQ/nPm9DZc9BOQ/s1600/Iceberg+from+top+to+bott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2401490" cy="156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57464" y="1120914"/>
            <a:ext cx="1923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Attitude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7432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Titus 3:5</a:t>
            </a:r>
            <a:br>
              <a:rPr lang="en-US" sz="3600" dirty="0"/>
            </a:br>
            <a:r>
              <a:rPr lang="en-US" sz="3600" dirty="0"/>
              <a:t>Not by works of righteousness which we have done, but according to His mercy He saved us, through the washing of regeneration and renewing of the Holy Spirit,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7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81000" y="1167825"/>
            <a:ext cx="36084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Loving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701225"/>
            <a:ext cx="4246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5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264" y="1824097"/>
            <a:ext cx="7315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Philippians 1:11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Filled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with the fruit of righteousness that comes through Jesus Christ, to the glory and praise of God.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964328" y="2819400"/>
            <a:ext cx="100584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32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blogs.e-rockford.com/applesauce/files/2013/03/Right-way-wrong-w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691" y="1828800"/>
            <a:ext cx="6580909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16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62600" y="1436757"/>
            <a:ext cx="2209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Attention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3068446"/>
            <a:ext cx="1609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2600" y="5159514"/>
            <a:ext cx="1923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Attitude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media.indiedb.com/images/articles/1/100/99019/OpenYourMin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04899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3/32/Human-Hands-Front-Back.jpg/240px-Human-Hands-Front-Bac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908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3.bp.blogspot.com/-Mtt8VsQZoXM/UGoOux-WQ1I/AAAAAAAAFmQ/nPm9DZc9BOQ/s1600/Iceberg+from+top+to+botto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45" y="4732732"/>
            <a:ext cx="2401490" cy="156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5722" y="1120914"/>
            <a:ext cx="2209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Attention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media.indiedb.com/images/articles/1/100/99019/OpenYourMin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04899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696" y="2514600"/>
            <a:ext cx="536407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9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5722" y="1120914"/>
            <a:ext cx="2209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Attention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media.indiedb.com/images/articles/1/100/99019/OpenYourMin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04899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3400" y="27432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Romans 2:5</a:t>
            </a:r>
          </a:p>
          <a:p>
            <a:r>
              <a:rPr lang="en-US" sz="3600" dirty="0"/>
              <a:t>But in accordance with your hardness and your impenitent heart you are treasuring up for yourself wrath in the day of wrath and revelation of the righteous judgment of God.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99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5722" y="1120914"/>
            <a:ext cx="2209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Attention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media.indiedb.com/images/articles/1/100/99019/OpenYourMin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04899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3400" y="27432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Philippians 4:8</a:t>
            </a:r>
          </a:p>
          <a:p>
            <a:r>
              <a:rPr lang="en-US" sz="3600" dirty="0"/>
              <a:t>Finally, brethren, whatever things are true, </a:t>
            </a:r>
            <a:r>
              <a:rPr lang="en-US" sz="3600" dirty="0" smtClean="0"/>
              <a:t>…noble</a:t>
            </a:r>
            <a:r>
              <a:rPr lang="en-US" sz="3600" dirty="0"/>
              <a:t>, </a:t>
            </a:r>
            <a:r>
              <a:rPr lang="en-US" sz="3600" dirty="0" smtClean="0"/>
              <a:t>…just</a:t>
            </a:r>
            <a:r>
              <a:rPr lang="en-US" sz="3600" dirty="0"/>
              <a:t>, </a:t>
            </a:r>
            <a:r>
              <a:rPr lang="en-US" sz="3600" dirty="0" smtClean="0"/>
              <a:t>…pure</a:t>
            </a:r>
            <a:r>
              <a:rPr lang="en-US" sz="3600" dirty="0"/>
              <a:t>, </a:t>
            </a:r>
            <a:r>
              <a:rPr lang="en-US" sz="3600" dirty="0" smtClean="0"/>
              <a:t>…lovely</a:t>
            </a:r>
            <a:r>
              <a:rPr lang="en-US" sz="3600" dirty="0"/>
              <a:t>, </a:t>
            </a:r>
            <a:r>
              <a:rPr lang="en-US" sz="3600" dirty="0" smtClean="0"/>
              <a:t>…of </a:t>
            </a:r>
            <a:r>
              <a:rPr lang="en-US" sz="3600" dirty="0"/>
              <a:t>good report, if there is any virtue and if there is anything praiseworthy—meditate on these things.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43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57464" y="1120914"/>
            <a:ext cx="1609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://upload.wikimedia.org/wikipedia/commons/thumb/3/32/Human-Hands-Front-Back.jpg/240px-Human-Hands-Front-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111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57800" y="1127234"/>
            <a:ext cx="378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25.media.tumblr.com/tumblr_lxbjvjqW801ql08zoo1_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297" y="1828800"/>
            <a:ext cx="3702269" cy="4548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87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5196</TotalTime>
  <Words>140</Words>
  <Application>Microsoft Office PowerPoint</Application>
  <PresentationFormat>On-screen Show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 Clark</dc:creator>
  <cp:lastModifiedBy>Shawn Clark</cp:lastModifiedBy>
  <cp:revision>41</cp:revision>
  <dcterms:created xsi:type="dcterms:W3CDTF">2013-03-25T18:17:05Z</dcterms:created>
  <dcterms:modified xsi:type="dcterms:W3CDTF">2014-03-01T22:21:12Z</dcterms:modified>
</cp:coreProperties>
</file>